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7"/>
  </p:notesMasterIdLst>
  <p:sldIdLst>
    <p:sldId id="256" r:id="rId2"/>
    <p:sldId id="259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65A18-8651-4B3B-B635-C4251BF88568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D1B16-441F-4583-A8E2-35AEE0EE78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1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D1B16-441F-4583-A8E2-35AEE0EE78E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979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4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991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72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6621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37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161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120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464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6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7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474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155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11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7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8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4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406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75F4BF7-22E3-422E-A68B-692813F62D4C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087D5-5303-49D6-986F-7420CF832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9826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05F40A-5994-6547-956B-92021122B5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Рязань</a:t>
            </a:r>
            <a:br>
              <a:rPr lang="ru-RU" dirty="0"/>
            </a:br>
            <a:r>
              <a:rPr lang="ru-RU" dirty="0"/>
              <a:t>Вишневая, 8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8DEDD5-F3CA-880F-2631-4127B4265F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смежные земельные участки</a:t>
            </a:r>
          </a:p>
        </p:txBody>
      </p:sp>
    </p:spTree>
    <p:extLst>
      <p:ext uri="{BB962C8B-B14F-4D97-AF65-F5344CB8AC3E}">
        <p14:creationId xmlns:p14="http://schemas.microsoft.com/office/powerpoint/2010/main" val="125199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CE39F-5214-ECF4-0059-1ABCC1439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83851"/>
          </a:xfrm>
        </p:spPr>
        <p:txBody>
          <a:bodyPr/>
          <a:lstStyle/>
          <a:p>
            <a:r>
              <a:rPr lang="ru-RU" sz="2000" dirty="0"/>
              <a:t>Общая площадь двух участков - 782,5 кв. м. Вид разрешенного использования – обслуживание жилого дома.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D2980C9C-99C1-CC61-CCE0-E72C9D47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1536569"/>
            <a:ext cx="9153872" cy="4711831"/>
          </a:xfrm>
        </p:spPr>
      </p:pic>
    </p:spTree>
    <p:extLst>
      <p:ext uri="{BB962C8B-B14F-4D97-AF65-F5344CB8AC3E}">
        <p14:creationId xmlns:p14="http://schemas.microsoft.com/office/powerpoint/2010/main" val="1626634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29DC3-6129-AB9D-BE25-54EC99AD7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740" y="75031"/>
            <a:ext cx="9404723" cy="1400530"/>
          </a:xfrm>
        </p:spPr>
        <p:txBody>
          <a:bodyPr/>
          <a:lstStyle/>
          <a:p>
            <a:r>
              <a:rPr lang="ru-RU" sz="3600" dirty="0"/>
              <a:t>В 7 минутах ходьбы от Центрального автовокзала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6241E94D-301C-3FF6-89D4-D1F39268B0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0" y="1649691"/>
            <a:ext cx="9135777" cy="4432387"/>
          </a:xfrm>
        </p:spPr>
      </p:pic>
    </p:spTree>
    <p:extLst>
      <p:ext uri="{BB962C8B-B14F-4D97-AF65-F5344CB8AC3E}">
        <p14:creationId xmlns:p14="http://schemas.microsoft.com/office/powerpoint/2010/main" val="1924429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ED9111-4B4A-016F-2E09-24D4D2EC3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795" y="452719"/>
            <a:ext cx="9404723" cy="1400530"/>
          </a:xfrm>
        </p:spPr>
        <p:txBody>
          <a:bodyPr/>
          <a:lstStyle/>
          <a:p>
            <a:r>
              <a:rPr lang="ru-RU" sz="3600" dirty="0"/>
              <a:t>Зона активной жилой застройки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245F64-4DE6-7D69-8406-EB4AE7F42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5" y="1225600"/>
            <a:ext cx="9703409" cy="4364951"/>
          </a:xfrm>
        </p:spPr>
      </p:pic>
    </p:spTree>
    <p:extLst>
      <p:ext uri="{BB962C8B-B14F-4D97-AF65-F5344CB8AC3E}">
        <p14:creationId xmlns:p14="http://schemas.microsoft.com/office/powerpoint/2010/main" val="3876475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46420F-131F-32CE-7B5B-4970A4D42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Потенциал использования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9D4A31-8E4B-D515-1D78-CD7034D15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32" y="1168924"/>
            <a:ext cx="9404722" cy="5079475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/>
              <a:t>Инвестируйте финансы в то, что никогда не обесценится. </a:t>
            </a:r>
          </a:p>
          <a:p>
            <a:pPr marL="0" indent="0">
              <a:buNone/>
            </a:pPr>
            <a:r>
              <a:rPr lang="ru-RU" dirty="0"/>
              <a:t>По прогнозам Института Генплана Москвы к 2050 году Рязань, Тула, Калуга войдут в агломерацию столицы. Эти города, сохранившие «человеческий» масштаб застройки, благоприятную экологическую обстановку по сравнению со старой территорией Москвы, станут наиболее престижными для жизни.</a:t>
            </a:r>
          </a:p>
          <a:p>
            <a:pPr>
              <a:buFontTx/>
              <a:buChar char="-"/>
            </a:pPr>
            <a:r>
              <a:rPr lang="ru-RU" dirty="0"/>
              <a:t>Смените вид разрешенного использования и получайте прибыль уже сейчас. </a:t>
            </a:r>
          </a:p>
          <a:p>
            <a:pPr marL="0" indent="0">
              <a:buNone/>
            </a:pPr>
            <a:r>
              <a:rPr lang="ru-RU" dirty="0"/>
              <a:t>Московский район города Рязани – зона активной жилой застройки. </a:t>
            </a:r>
          </a:p>
          <a:p>
            <a:pPr marL="0" indent="0">
              <a:buNone/>
            </a:pPr>
            <a:r>
              <a:rPr lang="ru-RU" dirty="0"/>
              <a:t>В шаговой доступности от участков: сдающийся во 2 квартале 2024 года ЖК «Дискавери» (542 квартиры), ЖК «Вишневые сады» и так далее. А значит, земельный участок с высокой проходимостью станет хорошей площадкой для торговли и сферы услуг.</a:t>
            </a:r>
          </a:p>
        </p:txBody>
      </p:sp>
    </p:spTree>
    <p:extLst>
      <p:ext uri="{BB962C8B-B14F-4D97-AF65-F5344CB8AC3E}">
        <p14:creationId xmlns:p14="http://schemas.microsoft.com/office/powerpoint/2010/main" val="32299351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133</TotalTime>
  <Words>160</Words>
  <Application>Microsoft Office PowerPoint</Application>
  <PresentationFormat>Широкоэкранный</PresentationFormat>
  <Paragraphs>12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Ион</vt:lpstr>
      <vt:lpstr>Рязань Вишневая, 8</vt:lpstr>
      <vt:lpstr>Общая площадь двух участков - 782,5 кв. м. Вид разрешенного использования – обслуживание жилого дома.</vt:lpstr>
      <vt:lpstr>В 7 минутах ходьбы от Центрального автовокзала </vt:lpstr>
      <vt:lpstr>Зона активной жилой застройки</vt:lpstr>
      <vt:lpstr>Потенциал использования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Рязань Вишневая, 8</dc:title>
  <dc:creator>Помогай</dc:creator>
  <cp:lastModifiedBy>Помогай</cp:lastModifiedBy>
  <cp:revision>6</cp:revision>
  <dcterms:created xsi:type="dcterms:W3CDTF">2022-07-11T15:32:30Z</dcterms:created>
  <dcterms:modified xsi:type="dcterms:W3CDTF">2022-07-23T21:15:23Z</dcterms:modified>
</cp:coreProperties>
</file>